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8" r:id="rId6"/>
    <p:sldId id="281" r:id="rId7"/>
    <p:sldId id="295" r:id="rId8"/>
    <p:sldId id="305" r:id="rId9"/>
    <p:sldId id="307" r:id="rId10"/>
    <p:sldId id="308" r:id="rId11"/>
    <p:sldId id="303" r:id="rId12"/>
    <p:sldId id="304" r:id="rId13"/>
    <p:sldId id="292" r:id="rId14"/>
    <p:sldId id="309" r:id="rId15"/>
    <p:sldId id="300" r:id="rId16"/>
    <p:sldId id="301" r:id="rId17"/>
    <p:sldId id="285" r:id="rId18"/>
    <p:sldId id="290" r:id="rId19"/>
    <p:sldId id="266" r:id="rId20"/>
  </p:sldIdLst>
  <p:sldSz cx="12192000" cy="6858000"/>
  <p:notesSz cx="6858000" cy="9144000"/>
  <p:embeddedFontLst>
    <p:embeddedFont>
      <p:font typeface="HY견고딕" panose="02030600000101010101" pitchFamily="18" charset="-127"/>
      <p:regular r:id="rId22"/>
    </p:embeddedFont>
    <p:embeddedFont>
      <p:font typeface="Verdana" panose="020B0604030504040204" pitchFamily="34" charset="0"/>
      <p:regular r:id="rId23"/>
      <p:bold r:id="rId24"/>
      <p:italic r:id="rId25"/>
      <p:boldItalic r:id="rId26"/>
    </p:embeddedFont>
    <p:embeddedFont>
      <p:font typeface="나눔스퀘어" panose="020B0600000101010101" pitchFamily="50" charset="-127"/>
      <p:regular r:id="rId27"/>
    </p:embeddedFont>
    <p:embeddedFont>
      <p:font typeface="나눔스퀘어 ExtraBold" panose="020B0600000101010101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7" autoAdjust="0"/>
    <p:restoredTop sz="88471" autoAdjust="0"/>
  </p:normalViewPr>
  <p:slideViewPr>
    <p:cSldViewPr snapToGrid="0">
      <p:cViewPr>
        <p:scale>
          <a:sx n="100" d="100"/>
          <a:sy n="100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파란색이 센서 측정 값 빨강색이 실제 값 </a:t>
            </a:r>
            <a:r>
              <a:rPr lang="ko-KR" altLang="en-US" dirty="0" err="1"/>
              <a:t>예측값이</a:t>
            </a:r>
            <a:r>
              <a:rPr lang="ko-KR" altLang="en-US" dirty="0"/>
              <a:t> 필터해서 얻어낸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871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145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파란색이 센서 측정 값 빨강색이 실제 값 </a:t>
            </a:r>
            <a:r>
              <a:rPr lang="ko-KR" altLang="en-US" dirty="0" err="1"/>
              <a:t>예측값이</a:t>
            </a:r>
            <a:r>
              <a:rPr lang="ko-KR" altLang="en-US" dirty="0"/>
              <a:t> 필터해서 얻어낸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23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082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733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12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3632836" y="341922"/>
            <a:ext cx="49263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분석 테스트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267450" y="1559862"/>
            <a:ext cx="447675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아랫쪽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어금니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45, 46, 47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 테스트 진행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움직이지 않는 한가지 상태에 대한 값을 잘 유지함이 확인됨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어느정도는 값을 정확히 판단하나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오차가 아직 존재하므로 더욱 줄이기 위해 매핑 값 조절 필요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3" name="KakaoTalk_Video_20181119_2142_44_905">
            <a:hlinkClick r:id="" action="ppaction://media"/>
            <a:extLst>
              <a:ext uri="{FF2B5EF4-FFF2-40B4-BE49-F238E27FC236}">
                <a16:creationId xmlns:a16="http://schemas.microsoft.com/office/drawing/2014/main" id="{489A167D-9268-4781-A1CD-F5A52D1DA9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3081" y="1559862"/>
            <a:ext cx="3050855" cy="449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0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196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88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2171320" y="1536510"/>
            <a:ext cx="8334756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누르면 블루투스 통신을 시작 및 종료하도록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보내는 값과 애플리케이션에서 받는 값이 달랐던 문제 해결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치아번호를 전송 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% 7)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함께 전송함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통신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interval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줄여서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다른 경우 값을 버림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57197" y="1659134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57196" y="2747684"/>
            <a:ext cx="390145" cy="40843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49C68FA-5950-4937-9EBB-761410AB24A3}"/>
              </a:ext>
            </a:extLst>
          </p:cNvPr>
          <p:cNvSpPr/>
          <p:nvPr/>
        </p:nvSpPr>
        <p:spPr>
          <a:xfrm>
            <a:off x="2589423" y="390399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654533E6-33C3-4900-8F04-1EDE988BC82E}"/>
              </a:ext>
            </a:extLst>
          </p:cNvPr>
          <p:cNvSpPr/>
          <p:nvPr/>
        </p:nvSpPr>
        <p:spPr>
          <a:xfrm>
            <a:off x="2589423" y="4425210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389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107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600824" y="1536510"/>
            <a:ext cx="4181476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모듈로부터 치아 번호를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전송받을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때마다 해당 치아에 대한 카운터 값 증가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통신하는 단위 시간으로 카운터 값을 나누어  양치 시간 계산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시간이 지나면 소리로 알림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600824" y="2172600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600823" y="3747857"/>
            <a:ext cx="390145" cy="408433"/>
          </a:xfrm>
          <a:prstGeom prst="rect">
            <a:avLst/>
          </a:prstGeom>
        </p:spPr>
      </p:pic>
      <p:pic>
        <p:nvPicPr>
          <p:cNvPr id="7" name="그림 6" descr="3.png">
            <a:extLst>
              <a:ext uri="{FF2B5EF4-FFF2-40B4-BE49-F238E27FC236}">
                <a16:creationId xmlns:a16="http://schemas.microsoft.com/office/drawing/2014/main" id="{4BF80377-8C6E-4ABA-A6B9-13FAED8D9C64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600822" y="5155971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69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4345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1769342" y="341922"/>
            <a:ext cx="8653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57376" y="1536510"/>
            <a:ext cx="864870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초에 한번씩 바뀌면서 치아 관련 정보 제공</a:t>
            </a:r>
            <a:endParaRPr lang="en-US" altLang="ko-KR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1175" y="174371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66900" y="1497473"/>
            <a:ext cx="8953761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테스트 완료 후 최종 모델 구현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치아모형을 통한 값 전송 테스트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구현 완료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구현 완료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222224" y="229248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62881" y="3310496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2882" y="1713092"/>
            <a:ext cx="390145" cy="40843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8B3D993-A4E4-4DFD-BD31-D8F42104451A}"/>
              </a:ext>
            </a:extLst>
          </p:cNvPr>
          <p:cNvSpPr/>
          <p:nvPr/>
        </p:nvSpPr>
        <p:spPr>
          <a:xfrm>
            <a:off x="2222224" y="2822291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3.png">
            <a:extLst>
              <a:ext uri="{FF2B5EF4-FFF2-40B4-BE49-F238E27FC236}">
                <a16:creationId xmlns:a16="http://schemas.microsoft.com/office/drawing/2014/main" id="{CCF95567-FBD1-4E28-A695-1BA6DCFB6FCB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62880" y="4499620"/>
            <a:ext cx="390145" cy="408433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A1763025-8062-46C7-B7D5-EABC8D5F4062}"/>
              </a:ext>
            </a:extLst>
          </p:cNvPr>
          <p:cNvSpPr/>
          <p:nvPr/>
        </p:nvSpPr>
        <p:spPr>
          <a:xfrm>
            <a:off x="2222224" y="396238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03CE311-0225-4D63-9117-781022C39D3F}"/>
              </a:ext>
            </a:extLst>
          </p:cNvPr>
          <p:cNvSpPr/>
          <p:nvPr/>
        </p:nvSpPr>
        <p:spPr>
          <a:xfrm>
            <a:off x="2222224" y="519484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277016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문제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마니마니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발생 다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해결할슈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잇나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!?!?!??!? 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ㅇㅋㅇㅋ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가능가능 </a:t>
            </a: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609D71B-0D94-4494-870E-FE925FBA84A2}"/>
              </a:ext>
            </a:extLst>
          </p:cNvPr>
          <p:cNvSpPr/>
          <p:nvPr/>
        </p:nvSpPr>
        <p:spPr>
          <a:xfrm>
            <a:off x="1397876" y="4398972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420617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 </a:t>
            </a:r>
            <a:r>
              <a:rPr lang="en-US" altLang="ko-KR" dirty="0"/>
              <a:t>- </a:t>
            </a:r>
            <a:r>
              <a:rPr lang="ko-KR" altLang="en-US" dirty="0"/>
              <a:t>센서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9133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356590" y="341922"/>
            <a:ext cx="34788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문제점 해결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267449" y="1763286"/>
            <a:ext cx="4772025" cy="4038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 필터 알고리즘을 사용하여 센서 값에 대한 오차 보정 테스트 진행 결과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노이즈에 대한 오차 값이 상당히 감소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 알고리즘을 사용하면 연산이 늦어져 약간의 연산 딜레이가 발생하나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모니터링 알고리즘 상 큰 문제는 없는 것으로 판단함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9FA570-79BA-424A-81D9-7770EB49FB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75" y="1620412"/>
            <a:ext cx="4409524" cy="4038095"/>
          </a:xfrm>
          <a:prstGeom prst="rect">
            <a:avLst/>
          </a:prstGeom>
        </p:spPr>
      </p:pic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D0DFEFA3-C307-4F0E-AA48-88E4A17985C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00951" y="1791861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07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6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5" name="다양한 스마트 헬스케어 제품 출시…">
            <a:extLst>
              <a:ext uri="{FF2B5EF4-FFF2-40B4-BE49-F238E27FC236}">
                <a16:creationId xmlns:a16="http://schemas.microsoft.com/office/drawing/2014/main" id="{E69C9541-619D-427C-8F61-1F6949C242AB}"/>
              </a:ext>
            </a:extLst>
          </p:cNvPr>
          <p:cNvSpPr txBox="1">
            <a:spLocks/>
          </p:cNvSpPr>
          <p:nvPr/>
        </p:nvSpPr>
        <p:spPr>
          <a:xfrm>
            <a:off x="1517108" y="1485907"/>
            <a:ext cx="9150892" cy="46034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VS 3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연산을 통한 각도 분석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 algn="ctr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 각도 분석은 측정 노이즈와 진동의 노이즈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사용자마다의 특성에 의해 오차가 많이 발생할 것이라는 피드백을 받았었음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칼만필터를 통해 가속도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센서의 노이즈가 상당히 줄어들었고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특성상 사용 전 해당 각도나 위치를 미리 저장 해 두어야 한다는 점을 고려하여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적분의 오차 값과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연산을 통해 얻게 되는 오차 값의 성능을 비교 중에 있음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5B04BE4D-C2B5-4183-BD7C-BA2EB7C7C694}"/>
              </a:ext>
            </a:extLst>
          </p:cNvPr>
          <p:cNvSpPr/>
          <p:nvPr/>
        </p:nvSpPr>
        <p:spPr>
          <a:xfrm>
            <a:off x="1066800" y="536613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57103FA-29DC-4605-8998-BD6AE238AAB2}"/>
              </a:ext>
            </a:extLst>
          </p:cNvPr>
          <p:cNvSpPr/>
          <p:nvPr/>
        </p:nvSpPr>
        <p:spPr>
          <a:xfrm>
            <a:off x="1066800" y="396596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73257FB-D96E-49F2-BA6E-FF36BC9F69C1}"/>
              </a:ext>
            </a:extLst>
          </p:cNvPr>
          <p:cNvSpPr/>
          <p:nvPr/>
        </p:nvSpPr>
        <p:spPr>
          <a:xfrm>
            <a:off x="1066800" y="2651512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609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384</Words>
  <Application>Microsoft Office PowerPoint</Application>
  <PresentationFormat>와이드스크린</PresentationFormat>
  <Paragraphs>81</Paragraphs>
  <Slides>19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HY견고딕</vt:lpstr>
      <vt:lpstr>나눔스퀘어</vt:lpstr>
      <vt:lpstr>Verdana</vt:lpstr>
      <vt:lpstr>NanumSquareR</vt:lpstr>
      <vt:lpstr>Arial</vt:lpstr>
      <vt:lpstr>나눔스퀘어 ExtraBold</vt:lpstr>
      <vt:lpstr>맑은 고딕</vt:lpstr>
      <vt:lpstr>NanumSquareB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치아 판별 기능 구현 - 센서</vt:lpstr>
      <vt:lpstr>PowerPoint 프레젠테이션</vt:lpstr>
      <vt:lpstr>PowerPoint 프레젠테이션</vt:lpstr>
      <vt:lpstr>PowerPoint 프레젠테이션</vt:lpstr>
      <vt:lpstr>블루투스 통신</vt:lpstr>
      <vt:lpstr>PowerPoint 프레젠테이션</vt:lpstr>
      <vt:lpstr>양치 시간 측정 기능 구현</vt:lpstr>
      <vt:lpstr>PowerPoint 프레젠테이션</vt:lpstr>
      <vt:lpstr>치아 관련 정보 제공 기능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gfsusan@naver.com</cp:lastModifiedBy>
  <cp:revision>120</cp:revision>
  <dcterms:created xsi:type="dcterms:W3CDTF">2018-10-14T13:17:29Z</dcterms:created>
  <dcterms:modified xsi:type="dcterms:W3CDTF">2018-11-19T14:02:28Z</dcterms:modified>
</cp:coreProperties>
</file>

<file path=docProps/thumbnail.jpeg>
</file>